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8ACC-275F-4942-9897-585B4734CC03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0BBC-C73B-4F90-AAF4-7C36F48D1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96E9-BBB7-4FE3-B68F-4B36F7B2DDE8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69B9-49F7-4B92-BE3E-70F6BCCF1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A3F3-8A30-454E-8010-D781927C069D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B631-0F73-491A-A76F-723F496D6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5541-EC5A-4D47-92B3-AB558F306748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1FB8-531D-4EC7-9C25-F381BB60C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7626-6BAB-4FBA-96C7-B53F4FA0FD86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24AC-76AD-4FAF-BC0D-684522029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/>
            </a:lvl1pPr>
            <a:lvl2pPr marL="914400" indent="-457200">
              <a:buFont typeface="+mj-lt"/>
              <a:buAutoNum type="alphaLcParenR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eriod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391D-B52B-448F-9602-BB2399CEB936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87D8-594B-4E2A-9001-5F6E4DBB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EBA6-45BC-4242-8909-A813509D10EA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3384-EB95-4609-B44C-9732449E3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73EF-7A81-4E46-9BBC-114BBADA69A3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C552-D63B-4F60-8E3B-1ADC8551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E927-EF75-469C-8906-E0DCBC3DC8FD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CD51-C495-483D-BD4D-8EC61B18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0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45FE-93B0-4520-8E18-246D43972058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A805-CB8A-4A25-BAD5-9DF251E37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6206-099A-4494-9E4C-ECE46FD90CF8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112B-BD63-4147-9D96-D1BB18A9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C6E6F-FB08-4B34-A276-15624E6B4B9D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192BA1-EC30-442D-8818-E0ED8C294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901" y="4725144"/>
            <a:ext cx="6400800" cy="1752600"/>
          </a:xfrm>
        </p:spPr>
        <p:txBody>
          <a:bodyPr rtlCol="0">
            <a:normAutofit/>
          </a:bodyPr>
          <a:lstStyle/>
          <a:p>
            <a:r>
              <a:rPr lang="en-US" dirty="0"/>
              <a:t>If you need a break from Melaka,</a:t>
            </a:r>
          </a:p>
          <a:p>
            <a:r>
              <a:rPr lang="en-US" dirty="0"/>
              <a:t>And go to the </a:t>
            </a:r>
            <a:r>
              <a:rPr lang="en-US" dirty="0" smtClean="0"/>
              <a:t>state of </a:t>
            </a:r>
            <a:r>
              <a:rPr lang="en-US" dirty="0"/>
              <a:t>Johor,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76" y="692696"/>
            <a:ext cx="23812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/>
          <a:lstStyle/>
          <a:p>
            <a:r>
              <a:rPr lang="en-US" dirty="0"/>
              <a:t>After she got a great job, she squirreled away her income</a:t>
            </a:r>
            <a:r>
              <a:rPr lang="en-US" dirty="0" smtClean="0"/>
              <a:t>,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268693" cy="349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/>
              <a:t>by the time she retired, the account contained a </a:t>
            </a:r>
            <a:r>
              <a:rPr lang="en-US" dirty="0" smtClean="0"/>
              <a:t>significant </a:t>
            </a:r>
            <a:r>
              <a:rPr lang="en-US" dirty="0"/>
              <a:t>sum.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6529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632848" cy="1752600"/>
          </a:xfrm>
        </p:spPr>
        <p:txBody>
          <a:bodyPr/>
          <a:lstStyle/>
          <a:p>
            <a:r>
              <a:rPr lang="en-US" dirty="0"/>
              <a:t>As she recalled that dark day when she was so </a:t>
            </a:r>
            <a:r>
              <a:rPr lang="en-US" dirty="0" smtClean="0"/>
              <a:t>sad,</a:t>
            </a:r>
            <a:endParaRPr lang="en-US" dirty="0"/>
          </a:p>
          <a:p>
            <a:r>
              <a:rPr lang="en-US" dirty="0"/>
              <a:t>She made a resolution to give </a:t>
            </a:r>
            <a:r>
              <a:rPr lang="en-US" dirty="0" smtClean="0"/>
              <a:t>all she had,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38"/>
            <a:ext cx="2952328" cy="460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other poor orphans </a:t>
            </a:r>
            <a:r>
              <a:rPr lang="en-US" dirty="0" smtClean="0"/>
              <a:t>she knew,</a:t>
            </a:r>
            <a:endParaRPr lang="en-US" dirty="0"/>
          </a:p>
          <a:p>
            <a:r>
              <a:rPr lang="en-US" dirty="0" smtClean="0"/>
              <a:t>Who were also struggling and suffering in Johor </a:t>
            </a:r>
            <a:r>
              <a:rPr lang="en-US" dirty="0" err="1" smtClean="0"/>
              <a:t>Baru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952206" cy="32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 could put shoes on their feet and clothes on their backs,</a:t>
            </a:r>
          </a:p>
          <a:p>
            <a:r>
              <a:rPr lang="en-US" dirty="0"/>
              <a:t>And as an added bonus, the money would be free from tax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6108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76864" cy="1752600"/>
          </a:xfrm>
        </p:spPr>
        <p:txBody>
          <a:bodyPr/>
          <a:lstStyle/>
          <a:p>
            <a:r>
              <a:rPr lang="en-US" dirty="0"/>
              <a:t>And the </a:t>
            </a:r>
            <a:r>
              <a:rPr lang="en-US" dirty="0" smtClean="0"/>
              <a:t>charity </a:t>
            </a:r>
            <a:r>
              <a:rPr lang="en-US" dirty="0"/>
              <a:t>c</a:t>
            </a:r>
            <a:r>
              <a:rPr lang="en-US" dirty="0" smtClean="0"/>
              <a:t>ould last </a:t>
            </a:r>
            <a:r>
              <a:rPr lang="en-US" dirty="0"/>
              <a:t>forever, </a:t>
            </a:r>
            <a:r>
              <a:rPr lang="en-US" dirty="0" smtClean="0"/>
              <a:t>as long as it </a:t>
            </a:r>
            <a:r>
              <a:rPr lang="en-US" dirty="0" smtClean="0"/>
              <a:t>was vested in </a:t>
            </a:r>
            <a:r>
              <a:rPr lang="en-US" dirty="0" smtClean="0"/>
              <a:t>trustees,</a:t>
            </a:r>
            <a:endParaRPr lang="en-US" dirty="0"/>
          </a:p>
          <a:p>
            <a:r>
              <a:rPr lang="en-US" dirty="0" smtClean="0"/>
              <a:t>Then there would be no </a:t>
            </a:r>
            <a:r>
              <a:rPr lang="en-US" dirty="0"/>
              <a:t>danger of violating, the rule against </a:t>
            </a:r>
            <a:r>
              <a:rPr lang="en-US" dirty="0" smtClean="0"/>
              <a:t>perpetuities.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339183" cy="325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/>
          <a:lstStyle/>
          <a:p>
            <a:r>
              <a:rPr lang="en-US" dirty="0"/>
              <a:t>So when you’re </a:t>
            </a:r>
            <a:r>
              <a:rPr lang="en-US" dirty="0" smtClean="0"/>
              <a:t>going </a:t>
            </a:r>
            <a:r>
              <a:rPr lang="en-US" dirty="0"/>
              <a:t>south taking a break from the stress at MMU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337129" cy="357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lang="en-US" dirty="0"/>
              <a:t>Take a look at her statue, and maybe she can inspire you to give something too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92298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9592" y="4437112"/>
            <a:ext cx="6400800" cy="1752600"/>
          </a:xfrm>
        </p:spPr>
        <p:txBody>
          <a:bodyPr/>
          <a:lstStyle/>
          <a:p>
            <a:r>
              <a:rPr lang="en-US" dirty="0"/>
              <a:t>You will see a monument to a famous woman,</a:t>
            </a:r>
          </a:p>
          <a:p>
            <a:r>
              <a:rPr lang="en-US" dirty="0"/>
              <a:t>Who started her life quite poor.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1872208" cy="338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5656" y="4394019"/>
            <a:ext cx="6400800" cy="1752600"/>
          </a:xfrm>
        </p:spPr>
        <p:txBody>
          <a:bodyPr/>
          <a:lstStyle/>
          <a:p>
            <a:r>
              <a:rPr lang="en-US" dirty="0"/>
              <a:t>As a girl she was an orphan, abandoned on the street,</a:t>
            </a:r>
          </a:p>
          <a:p>
            <a:r>
              <a:rPr lang="en-US" dirty="0"/>
              <a:t>With no clothes on her back, </a:t>
            </a:r>
            <a:r>
              <a:rPr lang="en-US" dirty="0" smtClean="0"/>
              <a:t>and no shoes </a:t>
            </a:r>
            <a:r>
              <a:rPr lang="en-US" dirty="0"/>
              <a:t>on her feet.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79"/>
            <a:ext cx="2376264" cy="35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r>
              <a:rPr lang="en-US" dirty="0" smtClean="0"/>
              <a:t>One </a:t>
            </a:r>
            <a:r>
              <a:rPr lang="en-US" dirty="0"/>
              <a:t>dark, dreary </a:t>
            </a:r>
            <a:r>
              <a:rPr lang="en-US" dirty="0" smtClean="0"/>
              <a:t>night, in the cold, chilly rain,</a:t>
            </a:r>
          </a:p>
          <a:p>
            <a:r>
              <a:rPr lang="en-US" dirty="0"/>
              <a:t>At her moment of deepest despair and most profound pain,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2304256" cy="346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 met </a:t>
            </a:r>
            <a:r>
              <a:rPr lang="en-US" dirty="0" smtClean="0"/>
              <a:t>two kind women who dried her tears,</a:t>
            </a:r>
          </a:p>
          <a:p>
            <a:r>
              <a:rPr lang="en-US" dirty="0" smtClean="0"/>
              <a:t>And helped her overcome her childhood fears.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44256"/>
            <a:ext cx="3816424" cy="25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5694" y="4581128"/>
            <a:ext cx="7632848" cy="1752600"/>
          </a:xfrm>
        </p:spPr>
        <p:txBody>
          <a:bodyPr/>
          <a:lstStyle/>
          <a:p>
            <a:r>
              <a:rPr lang="en-US" dirty="0"/>
              <a:t>“Study,” </a:t>
            </a:r>
            <a:r>
              <a:rPr lang="en-US" dirty="0" smtClean="0"/>
              <a:t>they </a:t>
            </a:r>
            <a:r>
              <a:rPr lang="en-US" dirty="0"/>
              <a:t>said, “and you will succeed,”</a:t>
            </a:r>
          </a:p>
          <a:p>
            <a:r>
              <a:rPr lang="en-US" dirty="0"/>
              <a:t>“Then one day you too can help those in need.”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132684" cy="308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 was the best student her teachers had ever met,</a:t>
            </a:r>
          </a:p>
          <a:p>
            <a:r>
              <a:rPr lang="en-US" dirty="0"/>
              <a:t>An exam question that was too difficult they were unable to </a:t>
            </a:r>
            <a:r>
              <a:rPr lang="en-US" dirty="0" smtClean="0"/>
              <a:t>set.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4392488" cy="292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3009" y="5085184"/>
            <a:ext cx="6400800" cy="1198984"/>
          </a:xfrm>
        </p:spPr>
        <p:txBody>
          <a:bodyPr/>
          <a:lstStyle/>
          <a:p>
            <a:r>
              <a:rPr lang="en-US" dirty="0"/>
              <a:t>She studied day and night, </a:t>
            </a:r>
            <a:r>
              <a:rPr lang="en-US" dirty="0" smtClean="0"/>
              <a:t>in </a:t>
            </a:r>
            <a:r>
              <a:rPr lang="en-US" dirty="0"/>
              <a:t>the library without rest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03118"/>
            <a:ext cx="6266781" cy="419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lang="en-US" dirty="0"/>
              <a:t>And she never asked to switch tutorials to study for a midterm test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48868"/>
            <a:ext cx="4968552" cy="37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322</TotalTime>
  <Words>331</Words>
  <Application>Microsoft Office PowerPoint</Application>
  <PresentationFormat>On-screen Show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DellIMS</dc:creator>
  <cp:lastModifiedBy>DellIMS</cp:lastModifiedBy>
  <cp:revision>22</cp:revision>
  <dcterms:created xsi:type="dcterms:W3CDTF">2013-08-02T06:24:33Z</dcterms:created>
  <dcterms:modified xsi:type="dcterms:W3CDTF">2013-09-04T02:18:51Z</dcterms:modified>
</cp:coreProperties>
</file>