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B8ACC-275F-4942-9897-585B4734CC03}" type="datetimeFigureOut">
              <a:rPr lang="en-US"/>
              <a:pPr>
                <a:defRPr/>
              </a:pPr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80BBC-C73B-4F90-AAF4-7C36F48D10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009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F96E9-BBB7-4FE3-B68F-4B36F7B2DDE8}" type="datetimeFigureOut">
              <a:rPr lang="en-US"/>
              <a:pPr>
                <a:defRPr/>
              </a:pPr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B69B9-49F7-4B92-BE3E-70F6BCCF15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002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5A3F3-8A30-454E-8010-D781927C069D}" type="datetimeFigureOut">
              <a:rPr lang="en-US"/>
              <a:pPr>
                <a:defRPr/>
              </a:pPr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BB631-0F73-491A-A76F-723F496D6E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786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25541-EC5A-4D47-92B3-AB558F306748}" type="datetimeFigureOut">
              <a:rPr lang="en-US"/>
              <a:pPr>
                <a:defRPr/>
              </a:pPr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81FB8-531D-4EC7-9C25-F381BB60CC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827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E7626-6BAB-4FBA-96C7-B53F4FA0FD86}" type="datetimeFigureOut">
              <a:rPr lang="en-US"/>
              <a:pPr>
                <a:defRPr/>
              </a:pPr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724AC-76AD-4FAF-BC0D-684522029D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256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514350" indent="-514350">
              <a:buFont typeface="+mj-lt"/>
              <a:buAutoNum type="arabicPeriod"/>
              <a:defRPr sz="2800"/>
            </a:lvl1pPr>
            <a:lvl2pPr marL="914400" indent="-457200">
              <a:buFont typeface="+mj-lt"/>
              <a:buAutoNum type="alphaLcParenR"/>
              <a:defRPr sz="2400"/>
            </a:lvl2pPr>
            <a:lvl3pPr marL="1371600" indent="-457200">
              <a:buFont typeface="+mj-lt"/>
              <a:buAutoNum type="arabicParenR"/>
              <a:defRPr sz="2000"/>
            </a:lvl3pPr>
            <a:lvl4pPr marL="1714500" indent="-342900">
              <a:buFont typeface="+mj-lt"/>
              <a:buAutoNum type="alphaLcPeriod"/>
              <a:defRPr sz="1800"/>
            </a:lvl4pPr>
            <a:lvl5pPr marL="2228850" indent="-400050">
              <a:buFont typeface="+mj-lt"/>
              <a:buAutoNum type="romanLcPeriod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5391D-B52B-448F-9602-BB2399CEB936}" type="datetimeFigureOut">
              <a:rPr lang="en-US"/>
              <a:pPr>
                <a:defRPr/>
              </a:pPr>
              <a:t>11/25/2013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287D8-594B-4E2A-9001-5F6E4DBBB3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095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0EBA6-45BC-4242-8909-A813509D10EA}" type="datetimeFigureOut">
              <a:rPr lang="en-US"/>
              <a:pPr>
                <a:defRPr/>
              </a:pPr>
              <a:t>11/25/2013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43384-EB95-4609-B44C-9732449E37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296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573EF-7A81-4E46-9BBC-114BBADA69A3}" type="datetimeFigureOut">
              <a:rPr lang="en-US"/>
              <a:pPr>
                <a:defRPr/>
              </a:pPr>
              <a:t>11/25/2013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3C552-D63B-4F60-8E3B-1ADC855107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184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8E927-EF75-469C-8906-E0DCBC3DC8FD}" type="datetimeFigureOut">
              <a:rPr lang="en-US"/>
              <a:pPr>
                <a:defRPr/>
              </a:pPr>
              <a:t>11/25/2013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7CD51-C495-483D-BD4D-8EC61B18B1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609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645FE-93B0-4520-8E18-246D43972058}" type="datetimeFigureOut">
              <a:rPr lang="en-US"/>
              <a:pPr>
                <a:defRPr/>
              </a:pPr>
              <a:t>11/25/2013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5A805-CB8A-4A25-BAD5-9DF251E377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321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B6206-099A-4494-9E4C-ECE46FD90CF8}" type="datetimeFigureOut">
              <a:rPr lang="en-US"/>
              <a:pPr>
                <a:defRPr/>
              </a:pPr>
              <a:t>11/25/2013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4112B-BD63-4147-9D96-D1BB18A931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184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EDC6E6F-FB08-4B34-A276-15624E6B4B9D}" type="datetimeFigureOut">
              <a:rPr lang="en-US"/>
              <a:pPr>
                <a:defRPr/>
              </a:pPr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4192BA1-EC30-442D-8818-E0ED8C2947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5085184"/>
            <a:ext cx="7200800" cy="936104"/>
          </a:xfrm>
        </p:spPr>
        <p:txBody>
          <a:bodyPr rtlCol="0">
            <a:normAutofit/>
          </a:bodyPr>
          <a:lstStyle/>
          <a:p>
            <a:r>
              <a:rPr lang="en-US" b="1" dirty="0"/>
              <a:t>I entered Learning Point one late night,</a:t>
            </a:r>
            <a:endParaRPr lang="en-US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908720"/>
            <a:ext cx="5328592" cy="4014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293096"/>
            <a:ext cx="8208912" cy="2016224"/>
          </a:xfrm>
        </p:spPr>
        <p:txBody>
          <a:bodyPr/>
          <a:lstStyle/>
          <a:p>
            <a:pPr algn="ctr"/>
            <a:r>
              <a:rPr lang="en-US" sz="2800" dirty="0"/>
              <a:t>Last year, during Chinese New Year, the drums were a-pounding,</a:t>
            </a:r>
            <a:br>
              <a:rPr lang="en-US" sz="2800" dirty="0"/>
            </a:br>
            <a:r>
              <a:rPr lang="en-US" sz="2800" dirty="0"/>
              <a:t>Many guests were coming to celebrate, into the campus they were pouring,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76672"/>
            <a:ext cx="4661267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089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800600"/>
            <a:ext cx="8280920" cy="1796752"/>
          </a:xfrm>
        </p:spPr>
        <p:txBody>
          <a:bodyPr/>
          <a:lstStyle/>
          <a:p>
            <a:pPr algn="ctr"/>
            <a:r>
              <a:rPr lang="en-US" sz="3200" dirty="0"/>
              <a:t>A stranger entered the back gate, the one near the football ground,</a:t>
            </a:r>
            <a:br>
              <a:rPr lang="en-US" sz="3200" dirty="0"/>
            </a:br>
            <a:r>
              <a:rPr lang="en-US" sz="3200" dirty="0"/>
              <a:t>The security guard was fast asleep, the stranger could hear him snoring.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770382"/>
            <a:ext cx="4032448" cy="2828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320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800600"/>
            <a:ext cx="8424936" cy="1652736"/>
          </a:xfrm>
        </p:spPr>
        <p:txBody>
          <a:bodyPr/>
          <a:lstStyle/>
          <a:p>
            <a:pPr algn="ctr"/>
            <a:r>
              <a:rPr lang="en-US" sz="3200" dirty="0"/>
              <a:t>He got on his Samsung and dialed a secret number,</a:t>
            </a:r>
            <a:br>
              <a:rPr lang="en-US" sz="3200" dirty="0"/>
            </a:br>
            <a:r>
              <a:rPr lang="en-US" sz="3200" dirty="0"/>
              <a:t>And into the phone uttered a secret code,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620688"/>
            <a:ext cx="3456384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017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800600"/>
            <a:ext cx="7992888" cy="1580728"/>
          </a:xfrm>
        </p:spPr>
        <p:txBody>
          <a:bodyPr/>
          <a:lstStyle/>
          <a:p>
            <a:pPr algn="ctr"/>
            <a:r>
              <a:rPr lang="en-US" sz="3200" dirty="0"/>
              <a:t>In that conversation, a deal was finished,</a:t>
            </a:r>
            <a:br>
              <a:rPr lang="en-US" sz="3200" dirty="0"/>
            </a:br>
            <a:r>
              <a:rPr lang="en-US" sz="3200" dirty="0"/>
              <a:t>Blood money, a paid hit, a life would be diminished.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7" y="476672"/>
            <a:ext cx="5184577" cy="378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97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797" y="4509120"/>
            <a:ext cx="8208912" cy="1652736"/>
          </a:xfrm>
        </p:spPr>
        <p:txBody>
          <a:bodyPr/>
          <a:lstStyle/>
          <a:p>
            <a:pPr algn="ctr"/>
            <a:r>
              <a:rPr lang="en-US" sz="3200" dirty="0"/>
              <a:t>“So do you want me to do it?” he asked,</a:t>
            </a:r>
            <a:br>
              <a:rPr lang="en-US" sz="3200" dirty="0"/>
            </a:br>
            <a:r>
              <a:rPr lang="en-US" sz="3200" dirty="0"/>
              <a:t>“Yes, kill him for 10,000, will you agree?”</a:t>
            </a:r>
            <a:br>
              <a:rPr lang="en-US" sz="3200" dirty="0"/>
            </a:br>
            <a:r>
              <a:rPr lang="en-US" sz="3200" dirty="0"/>
              <a:t>“I will, I shall, for such a fine fee.”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70984"/>
            <a:ext cx="7547339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565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800600"/>
            <a:ext cx="8064896" cy="1652736"/>
          </a:xfrm>
        </p:spPr>
        <p:txBody>
          <a:bodyPr/>
          <a:lstStyle/>
          <a:p>
            <a:pPr algn="ctr"/>
            <a:r>
              <a:rPr lang="en-US" sz="2800" dirty="0"/>
              <a:t>“But are you serious, or joking, is there true intention?”</a:t>
            </a:r>
            <a:br>
              <a:rPr lang="en-US" sz="2800" dirty="0"/>
            </a:br>
            <a:r>
              <a:rPr lang="en-US" sz="2800" dirty="0"/>
              <a:t>“Of course, such a strange question, why would you mention?”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621800"/>
            <a:ext cx="4248472" cy="3182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909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800600"/>
            <a:ext cx="8064896" cy="1652736"/>
          </a:xfrm>
        </p:spPr>
        <p:txBody>
          <a:bodyPr/>
          <a:lstStyle/>
          <a:p>
            <a:pPr algn="ctr"/>
            <a:r>
              <a:rPr lang="en-US" sz="3200" dirty="0"/>
              <a:t>“And are you certain of the target and the amount?”</a:t>
            </a:r>
            <a:br>
              <a:rPr lang="en-US" sz="3200" dirty="0"/>
            </a:br>
            <a:r>
              <a:rPr lang="en-US" sz="3200" dirty="0"/>
              <a:t>“Yes, you are a strange killer, what are you talking about?”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644648"/>
            <a:ext cx="3717252" cy="2784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083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800600"/>
            <a:ext cx="8352928" cy="1508720"/>
          </a:xfrm>
        </p:spPr>
        <p:txBody>
          <a:bodyPr/>
          <a:lstStyle/>
          <a:p>
            <a:pPr algn="ctr"/>
            <a:r>
              <a:rPr lang="en-US" sz="2800" dirty="0"/>
              <a:t>“But are you drunk, a minor or of unsound mind?”</a:t>
            </a:r>
            <a:br>
              <a:rPr lang="en-US" sz="2800" dirty="0"/>
            </a:br>
            <a:r>
              <a:rPr lang="en-US" sz="2800" dirty="0"/>
              <a:t>“Absolutely not. You are the oddest person I have been able to find!”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60648"/>
            <a:ext cx="3312368" cy="3541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891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800600"/>
            <a:ext cx="8208912" cy="1652736"/>
          </a:xfrm>
        </p:spPr>
        <p:txBody>
          <a:bodyPr/>
          <a:lstStyle/>
          <a:p>
            <a:pPr algn="ctr"/>
            <a:r>
              <a:rPr lang="en-US" sz="2800" dirty="0"/>
              <a:t>“Perhaps I am, but let me ask one more question. Is my service of value to you?”</a:t>
            </a:r>
            <a:br>
              <a:rPr lang="en-US" sz="2800" dirty="0"/>
            </a:br>
            <a:r>
              <a:rPr lang="en-US" sz="2800" dirty="0"/>
              <a:t>“Naturally. Are you a fool? I am starting to think you’re a bit cuckoo!”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228" y="260648"/>
            <a:ext cx="3569948" cy="37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043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800600"/>
            <a:ext cx="7992888" cy="1652736"/>
          </a:xfrm>
        </p:spPr>
        <p:txBody>
          <a:bodyPr/>
          <a:lstStyle/>
          <a:p>
            <a:pPr algn="ctr"/>
            <a:r>
              <a:rPr lang="en-US" sz="3200" dirty="0"/>
              <a:t>“Ha </a:t>
            </a:r>
            <a:r>
              <a:rPr lang="en-US" sz="3200" dirty="0" err="1"/>
              <a:t>ha</a:t>
            </a:r>
            <a:r>
              <a:rPr lang="en-US" sz="3200" dirty="0"/>
              <a:t>,” the killer thought with excitement, joy and elation.</a:t>
            </a:r>
            <a:br>
              <a:rPr lang="en-US" sz="3200" dirty="0"/>
            </a:br>
            <a:r>
              <a:rPr lang="en-US" sz="3200" dirty="0"/>
              <a:t>“I have offer, acceptance, intention, certainty, capacity and consideration.”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692696"/>
            <a:ext cx="3888432" cy="2912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174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99592" y="4437112"/>
            <a:ext cx="6400800" cy="1752600"/>
          </a:xfrm>
        </p:spPr>
        <p:txBody>
          <a:bodyPr/>
          <a:lstStyle/>
          <a:p>
            <a:r>
              <a:rPr lang="en-US" b="1" dirty="0"/>
              <a:t>There were a chill in the air and the moon was bright,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2776"/>
            <a:ext cx="7295873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066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800600"/>
            <a:ext cx="8064896" cy="1508720"/>
          </a:xfrm>
        </p:spPr>
        <p:txBody>
          <a:bodyPr/>
          <a:lstStyle/>
          <a:p>
            <a:pPr algn="ctr"/>
            <a:r>
              <a:rPr lang="en-US" sz="3200" dirty="0"/>
              <a:t>And so he proceeded with his </a:t>
            </a:r>
            <a:r>
              <a:rPr lang="en-US" sz="3200" dirty="0" smtClean="0"/>
              <a:t>dark, awful </a:t>
            </a:r>
            <a:r>
              <a:rPr lang="en-US" sz="3200" dirty="0"/>
              <a:t>crime,</a:t>
            </a:r>
            <a:br>
              <a:rPr lang="en-US" sz="3200" dirty="0"/>
            </a:br>
            <a:r>
              <a:rPr lang="en-US" sz="3200" dirty="0"/>
              <a:t>As he climbed up the hostel, one step at a time.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657224"/>
            <a:ext cx="4181134" cy="3131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384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800600"/>
            <a:ext cx="8136904" cy="1652736"/>
          </a:xfrm>
        </p:spPr>
        <p:txBody>
          <a:bodyPr/>
          <a:lstStyle/>
          <a:p>
            <a:pPr algn="ctr"/>
            <a:r>
              <a:rPr lang="en-US" sz="3200" dirty="0"/>
              <a:t>The Chinese drums were quickening, boom </a:t>
            </a:r>
            <a:r>
              <a:rPr lang="en-US" sz="3200" dirty="0" err="1"/>
              <a:t>boom</a:t>
            </a:r>
            <a:r>
              <a:rPr lang="en-US" sz="3200" dirty="0"/>
              <a:t> </a:t>
            </a:r>
            <a:r>
              <a:rPr lang="en-US" sz="3200" dirty="0" err="1"/>
              <a:t>boom</a:t>
            </a:r>
            <a:r>
              <a:rPr lang="en-US" sz="3200" dirty="0"/>
              <a:t>,</a:t>
            </a:r>
            <a:br>
              <a:rPr lang="en-US" sz="3200" dirty="0"/>
            </a:br>
            <a:r>
              <a:rPr lang="en-US" sz="3200" dirty="0"/>
              <a:t>The killer made his way stealthily, to the poor student’s room.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657225"/>
            <a:ext cx="4320480" cy="3236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049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800600"/>
            <a:ext cx="8064896" cy="1652736"/>
          </a:xfrm>
        </p:spPr>
        <p:txBody>
          <a:bodyPr/>
          <a:lstStyle/>
          <a:p>
            <a:pPr algn="ctr"/>
            <a:r>
              <a:rPr lang="en-US" sz="3200" dirty="0"/>
              <a:t>Crouching like a cat, about to catch its prey,</a:t>
            </a:r>
            <a:br>
              <a:rPr lang="en-US" sz="3200" dirty="0"/>
            </a:br>
            <a:r>
              <a:rPr lang="en-US" sz="3200" dirty="0"/>
              <a:t>He smiled at the job he would do and the money it would pay.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900113"/>
            <a:ext cx="5225380" cy="325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790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800600"/>
            <a:ext cx="8352928" cy="1652736"/>
          </a:xfrm>
        </p:spPr>
        <p:txBody>
          <a:bodyPr/>
          <a:lstStyle/>
          <a:p>
            <a:pPr algn="ctr"/>
            <a:r>
              <a:rPr lang="en-US" sz="3200" dirty="0"/>
              <a:t>He leapt up onto the railing, and took out his gun,</a:t>
            </a:r>
            <a:br>
              <a:rPr lang="en-US" sz="3200" dirty="0"/>
            </a:br>
            <a:r>
              <a:rPr lang="en-US" sz="3200" dirty="0"/>
              <a:t>The contract had been made, and now it was time for his fun.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99" y="692696"/>
            <a:ext cx="5657771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325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800600"/>
            <a:ext cx="8064896" cy="1508720"/>
          </a:xfrm>
        </p:spPr>
        <p:txBody>
          <a:bodyPr/>
          <a:lstStyle/>
          <a:p>
            <a:pPr algn="ctr"/>
            <a:r>
              <a:rPr lang="en-US" sz="3200" dirty="0"/>
              <a:t>But the killer suddenly had a thought, his mind was swept away,</a:t>
            </a:r>
            <a:br>
              <a:rPr lang="en-US" sz="3200" dirty="0"/>
            </a:br>
            <a:r>
              <a:rPr lang="en-US" sz="3200" dirty="0"/>
              <a:t>To his own young son, what would he say?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714424"/>
            <a:ext cx="5657771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629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800600"/>
            <a:ext cx="8208912" cy="1508720"/>
          </a:xfrm>
        </p:spPr>
        <p:txBody>
          <a:bodyPr/>
          <a:lstStyle/>
          <a:p>
            <a:pPr algn="ctr"/>
            <a:r>
              <a:rPr lang="en-US" sz="3200" dirty="0"/>
              <a:t>He got down from the railing, and </a:t>
            </a:r>
            <a:r>
              <a:rPr lang="en-US" sz="3200" dirty="0" smtClean="0"/>
              <a:t>went on one knee,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Sobbing silently</a:t>
            </a:r>
            <a:r>
              <a:rPr lang="en-US" sz="3200" dirty="0" smtClean="0"/>
              <a:t>, </a:t>
            </a:r>
            <a:r>
              <a:rPr lang="en-US" sz="3200" dirty="0"/>
              <a:t>he reached the </a:t>
            </a:r>
            <a:r>
              <a:rPr lang="en-US" sz="3200" dirty="0" err="1"/>
              <a:t>CLC</a:t>
            </a:r>
            <a:r>
              <a:rPr lang="en-US" sz="3200" dirty="0"/>
              <a:t>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692696"/>
            <a:ext cx="4820746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500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652736"/>
          </a:xfrm>
        </p:spPr>
        <p:txBody>
          <a:bodyPr/>
          <a:lstStyle/>
          <a:p>
            <a:pPr algn="ctr"/>
            <a:r>
              <a:rPr lang="en-US" sz="3200" dirty="0"/>
              <a:t>There he entered room 002,</a:t>
            </a:r>
            <a:br>
              <a:rPr lang="en-US" sz="3200" dirty="0"/>
            </a:br>
            <a:r>
              <a:rPr lang="en-US" sz="3200" dirty="0"/>
              <a:t>No one was around, so nobody knew,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688088"/>
            <a:ext cx="5112568" cy="3829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537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509120"/>
            <a:ext cx="8280920" cy="1652736"/>
          </a:xfrm>
        </p:spPr>
        <p:txBody>
          <a:bodyPr/>
          <a:lstStyle/>
          <a:p>
            <a:pPr algn="ctr"/>
            <a:r>
              <a:rPr lang="en-US" sz="2800" dirty="0"/>
              <a:t>His mind was captured, with regret, suffering and grief,</a:t>
            </a:r>
            <a:br>
              <a:rPr lang="en-US" sz="2800" dirty="0"/>
            </a:br>
            <a:r>
              <a:rPr lang="en-US" sz="2800" dirty="0"/>
              <a:t>Of the life he had led, as a murderer and </a:t>
            </a:r>
            <a:r>
              <a:rPr lang="en-US" sz="2800" dirty="0" smtClean="0"/>
              <a:t>a thief</a:t>
            </a:r>
            <a:r>
              <a:rPr lang="en-US" sz="2800" dirty="0"/>
              <a:t>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620688"/>
            <a:ext cx="3367261" cy="3367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14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800600"/>
            <a:ext cx="8064896" cy="1508720"/>
          </a:xfrm>
        </p:spPr>
        <p:txBody>
          <a:bodyPr/>
          <a:lstStyle/>
          <a:p>
            <a:pPr algn="ctr"/>
            <a:r>
              <a:rPr lang="en-US" sz="3200" dirty="0"/>
              <a:t>All night long and into the dawn,</a:t>
            </a:r>
            <a:br>
              <a:rPr lang="en-US" sz="3200" dirty="0"/>
            </a:br>
            <a:r>
              <a:rPr lang="en-US" sz="3200" dirty="0"/>
              <a:t>He cried </a:t>
            </a:r>
            <a:r>
              <a:rPr lang="en-US" sz="3200" dirty="0" smtClean="0"/>
              <a:t>until </a:t>
            </a:r>
            <a:r>
              <a:rPr lang="en-US" sz="3200" dirty="0"/>
              <a:t>all his energy was gone.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620687"/>
            <a:ext cx="3672408" cy="378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533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800600"/>
            <a:ext cx="8136904" cy="1580728"/>
          </a:xfrm>
        </p:spPr>
        <p:txBody>
          <a:bodyPr/>
          <a:lstStyle/>
          <a:p>
            <a:pPr algn="ctr"/>
            <a:r>
              <a:rPr lang="en-US" sz="2800" dirty="0"/>
              <a:t>And the next </a:t>
            </a:r>
            <a:r>
              <a:rPr lang="en-US" sz="2800" dirty="0" smtClean="0"/>
              <a:t>day the </a:t>
            </a:r>
            <a:r>
              <a:rPr lang="en-US" sz="2800" dirty="0"/>
              <a:t>cleaners </a:t>
            </a:r>
            <a:r>
              <a:rPr lang="en-US" sz="2800" dirty="0" smtClean="0"/>
              <a:t>found</a:t>
            </a:r>
            <a:r>
              <a:rPr lang="en-US" sz="2800" dirty="0"/>
              <a:t>,</a:t>
            </a:r>
            <a:br>
              <a:rPr lang="en-US" sz="2800" dirty="0"/>
            </a:br>
            <a:r>
              <a:rPr lang="en-US" sz="2800" dirty="0"/>
              <a:t>The body of a stranger, lying dead in a puddle on the ground.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76672"/>
            <a:ext cx="5519916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415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800600"/>
            <a:ext cx="8640960" cy="860648"/>
          </a:xfrm>
        </p:spPr>
        <p:txBody>
          <a:bodyPr/>
          <a:lstStyle/>
          <a:p>
            <a:r>
              <a:rPr lang="en-US" sz="3200" dirty="0"/>
              <a:t>I turned my collar up and pulled my cap down low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5" name="Subtitle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857250"/>
            <a:ext cx="3168352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223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800600"/>
            <a:ext cx="7992888" cy="1076672"/>
          </a:xfrm>
        </p:spPr>
        <p:txBody>
          <a:bodyPr/>
          <a:lstStyle/>
          <a:p>
            <a:pPr algn="ctr"/>
            <a:r>
              <a:rPr lang="en-US" sz="3200" dirty="0"/>
              <a:t>Keep it quiet, they agreed. The students will never guess,</a:t>
            </a:r>
            <a:br>
              <a:rPr lang="en-US" sz="3200" dirty="0"/>
            </a:br>
            <a:r>
              <a:rPr lang="en-US" sz="3200" dirty="0"/>
              <a:t>And make no announcement on </a:t>
            </a:r>
            <a:r>
              <a:rPr lang="en-US" sz="3200" dirty="0" err="1"/>
              <a:t>MMLS</a:t>
            </a:r>
            <a:r>
              <a:rPr lang="en-US" sz="3200" dirty="0"/>
              <a:t>!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04664"/>
            <a:ext cx="4464496" cy="3497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877272"/>
            <a:ext cx="124777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230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800600"/>
            <a:ext cx="8640960" cy="1724744"/>
          </a:xfrm>
        </p:spPr>
        <p:txBody>
          <a:bodyPr/>
          <a:lstStyle/>
          <a:p>
            <a:pPr algn="ctr"/>
            <a:r>
              <a:rPr lang="en-US" sz="3200" dirty="0"/>
              <a:t>But the stranger had one last wish, that he prayed would be met,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836712"/>
            <a:ext cx="6169404" cy="3422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525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800600"/>
            <a:ext cx="8568952" cy="1580728"/>
          </a:xfrm>
        </p:spPr>
        <p:txBody>
          <a:bodyPr/>
          <a:lstStyle/>
          <a:p>
            <a:pPr algn="ctr"/>
            <a:r>
              <a:rPr lang="en-US" sz="3200" dirty="0">
                <a:solidFill>
                  <a:prstClr val="black"/>
                </a:solidFill>
              </a:rPr>
              <a:t>That no matter what </a:t>
            </a:r>
            <a:r>
              <a:rPr lang="en-US" sz="3200" dirty="0" err="1" smtClean="0">
                <a:solidFill>
                  <a:prstClr val="black"/>
                </a:solidFill>
              </a:rPr>
              <a:t>MMU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>
                <a:solidFill>
                  <a:prstClr val="black"/>
                </a:solidFill>
              </a:rPr>
              <a:t>did, with his tears the second row would always be wet.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7" r="19097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57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40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5536" y="4005064"/>
            <a:ext cx="8352928" cy="804862"/>
          </a:xfrm>
        </p:spPr>
        <p:txBody>
          <a:bodyPr/>
          <a:lstStyle/>
          <a:p>
            <a:pPr algn="ctr"/>
            <a:r>
              <a:rPr lang="en-US" sz="3200" b="1" dirty="0"/>
              <a:t>Then aimed for youtube.com to watch my favorite TV show.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24744"/>
            <a:ext cx="4824536" cy="1924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457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149080"/>
            <a:ext cx="8568952" cy="1142802"/>
          </a:xfrm>
        </p:spPr>
        <p:txBody>
          <a:bodyPr/>
          <a:lstStyle/>
          <a:p>
            <a:pPr algn="ctr"/>
            <a:r>
              <a:rPr lang="en-US" sz="2800" dirty="0"/>
              <a:t>But before I could get online, my aim was cut short,</a:t>
            </a:r>
            <a:br>
              <a:rPr lang="en-US" sz="2800" dirty="0"/>
            </a:br>
            <a:r>
              <a:rPr lang="en-US" sz="2800" dirty="0"/>
              <a:t>As two students sat next to me, deep in conversation,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24025" y="620688"/>
            <a:ext cx="5486400" cy="4114800"/>
          </a:xfrm>
        </p:spPr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5" y="620688"/>
            <a:ext cx="5223350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862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800600"/>
            <a:ext cx="8208912" cy="1580728"/>
          </a:xfrm>
        </p:spPr>
        <p:txBody>
          <a:bodyPr/>
          <a:lstStyle/>
          <a:p>
            <a:pPr algn="ctr"/>
            <a:r>
              <a:rPr lang="en-US" sz="3200" dirty="0"/>
              <a:t>They didn’t get my attention, at least at first,</a:t>
            </a:r>
            <a:br>
              <a:rPr lang="en-US" sz="3200" dirty="0"/>
            </a:br>
            <a:r>
              <a:rPr lang="en-US" sz="3200" dirty="0"/>
              <a:t>Until I heard the words “murder” and “unlawful consideration.”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785813"/>
            <a:ext cx="4839040" cy="3291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749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800600"/>
            <a:ext cx="8280920" cy="1580728"/>
          </a:xfrm>
        </p:spPr>
        <p:txBody>
          <a:bodyPr/>
          <a:lstStyle/>
          <a:p>
            <a:pPr algn="ctr"/>
            <a:r>
              <a:rPr lang="en-US" sz="3200" dirty="0"/>
              <a:t>But will you be too afraid, too frightened if I continue?</a:t>
            </a:r>
            <a:br>
              <a:rPr lang="en-US" sz="3200" dirty="0"/>
            </a:br>
            <a:r>
              <a:rPr lang="en-US" sz="3200" dirty="0"/>
              <a:t>Because this is a story about a student and a killing at </a:t>
            </a:r>
            <a:r>
              <a:rPr lang="en-US" sz="3200" dirty="0" err="1"/>
              <a:t>MMU</a:t>
            </a:r>
            <a:r>
              <a:rPr lang="en-US" sz="3200" dirty="0"/>
              <a:t>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76672"/>
            <a:ext cx="2592288" cy="346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388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800600"/>
            <a:ext cx="8208912" cy="1508720"/>
          </a:xfrm>
        </p:spPr>
        <p:txBody>
          <a:bodyPr/>
          <a:lstStyle/>
          <a:p>
            <a:pPr algn="ctr"/>
            <a:r>
              <a:rPr lang="en-US" sz="2800" dirty="0"/>
              <a:t>I pulled my cap even lower, in my chair I settled in,</a:t>
            </a:r>
            <a:br>
              <a:rPr lang="en-US" sz="2800" dirty="0"/>
            </a:br>
            <a:r>
              <a:rPr lang="en-US" sz="2800" dirty="0"/>
              <a:t>And got comfortable, for the story was about to begin.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04664"/>
            <a:ext cx="3439269" cy="3439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862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293096"/>
            <a:ext cx="8424936" cy="1872208"/>
          </a:xfrm>
        </p:spPr>
        <p:txBody>
          <a:bodyPr/>
          <a:lstStyle/>
          <a:p>
            <a:pPr algn="ctr"/>
            <a:r>
              <a:rPr lang="en-US" sz="2800" dirty="0"/>
              <a:t>The students started by speaking slowly, but before long I could tell,</a:t>
            </a:r>
            <a:br>
              <a:rPr lang="en-US" sz="2800" dirty="0"/>
            </a:br>
            <a:r>
              <a:rPr lang="en-US" sz="2800" dirty="0"/>
              <a:t>That their story would gain urgency, as their voices quickly fell.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1" y="692696"/>
            <a:ext cx="5014843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562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571</TotalTime>
  <Words>394</Words>
  <Application>Microsoft Office PowerPoint</Application>
  <PresentationFormat>On-screen Show (4:3)</PresentationFormat>
  <Paragraphs>32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blank</vt:lpstr>
      <vt:lpstr>PowerPoint Presentation</vt:lpstr>
      <vt:lpstr>PowerPoint Presentation</vt:lpstr>
      <vt:lpstr>I turned my collar up and pulled my cap down low</vt:lpstr>
      <vt:lpstr>PowerPoint Presentation</vt:lpstr>
      <vt:lpstr>But before I could get online, my aim was cut short, As two students sat next to me, deep in conversation,</vt:lpstr>
      <vt:lpstr>They didn’t get my attention, at least at first, Until I heard the words “murder” and “unlawful consideration.”</vt:lpstr>
      <vt:lpstr>But will you be too afraid, too frightened if I continue? Because this is a story about a student and a killing at MMU.</vt:lpstr>
      <vt:lpstr>I pulled my cap even lower, in my chair I settled in, And got comfortable, for the story was about to begin.</vt:lpstr>
      <vt:lpstr>The students started by speaking slowly, but before long I could tell, That their story would gain urgency, as their voices quickly fell.</vt:lpstr>
      <vt:lpstr>Last year, during Chinese New Year, the drums were a-pounding, Many guests were coming to celebrate, into the campus they were pouring,</vt:lpstr>
      <vt:lpstr>A stranger entered the back gate, the one near the football ground, The security guard was fast asleep, the stranger could hear him snoring. </vt:lpstr>
      <vt:lpstr>He got on his Samsung and dialed a secret number, And into the phone uttered a secret code,</vt:lpstr>
      <vt:lpstr>In that conversation, a deal was finished, Blood money, a paid hit, a life would be diminished.</vt:lpstr>
      <vt:lpstr>“So do you want me to do it?” he asked, “Yes, kill him for 10,000, will you agree?” “I will, I shall, for such a fine fee.”</vt:lpstr>
      <vt:lpstr>“But are you serious, or joking, is there true intention?” “Of course, such a strange question, why would you mention?”</vt:lpstr>
      <vt:lpstr>“And are you certain of the target and the amount?” “Yes, you are a strange killer, what are you talking about?”</vt:lpstr>
      <vt:lpstr>“But are you drunk, a minor or of unsound mind?” “Absolutely not. You are the oddest person I have been able to find!”</vt:lpstr>
      <vt:lpstr>“Perhaps I am, but let me ask one more question. Is my service of value to you?” “Naturally. Are you a fool? I am starting to think you’re a bit cuckoo!”</vt:lpstr>
      <vt:lpstr>“Ha ha,” the killer thought with excitement, joy and elation. “I have offer, acceptance, intention, certainty, capacity and consideration.”</vt:lpstr>
      <vt:lpstr>And so he proceeded with his dark, awful crime, As he climbed up the hostel, one step at a time.</vt:lpstr>
      <vt:lpstr>The Chinese drums were quickening, boom boom boom, The killer made his way stealthily, to the poor student’s room.</vt:lpstr>
      <vt:lpstr>Crouching like a cat, about to catch its prey, He smiled at the job he would do and the money it would pay.</vt:lpstr>
      <vt:lpstr>He leapt up onto the railing, and took out his gun, The contract had been made, and now it was time for his fun.</vt:lpstr>
      <vt:lpstr>But the killer suddenly had a thought, his mind was swept away, To his own young son, what would he say?</vt:lpstr>
      <vt:lpstr>He got down from the railing, and went on one knee, Sobbing silently, he reached the CLC.</vt:lpstr>
      <vt:lpstr>There he entered room 002, No one was around, so nobody knew,</vt:lpstr>
      <vt:lpstr>His mind was captured, with regret, suffering and grief, Of the life he had led, as a murderer and a thief.</vt:lpstr>
      <vt:lpstr>All night long and into the dawn, He cried until all his energy was gone.</vt:lpstr>
      <vt:lpstr>And the next day the cleaners found, The body of a stranger, lying dead in a puddle on the ground.</vt:lpstr>
      <vt:lpstr>Keep it quiet, they agreed. The students will never guess, And make no announcement on MMLS!</vt:lpstr>
      <vt:lpstr>But the stranger had one last wish, that he prayed would be met, </vt:lpstr>
      <vt:lpstr>That no matter what MMU did, with his tears the second row would always be wet.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DellIMS</dc:creator>
  <cp:lastModifiedBy>DellIMS</cp:lastModifiedBy>
  <cp:revision>40</cp:revision>
  <dcterms:created xsi:type="dcterms:W3CDTF">2013-08-02T06:24:33Z</dcterms:created>
  <dcterms:modified xsi:type="dcterms:W3CDTF">2013-11-25T10:14:48Z</dcterms:modified>
</cp:coreProperties>
</file>